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/>
    <p:restoredTop sz="94692"/>
  </p:normalViewPr>
  <p:slideViewPr>
    <p:cSldViewPr snapToGrid="0">
      <p:cViewPr varScale="1">
        <p:scale>
          <a:sx n="108" d="100"/>
          <a:sy n="108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EF0301C6-3BFC-0E0E-4B6A-559C6162E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0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39C081-D92F-6CB8-4FA4-50DF0F11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239"/>
            <a:ext cx="10515600" cy="39252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E62679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59E0AC-E5C8-C027-16E3-D5BF4B236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93925"/>
            <a:ext cx="10515600" cy="337978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Montserrat" pitchFamily="2" charset="77"/>
              </a:defRPr>
            </a:lvl1pPr>
            <a:lvl2pPr>
              <a:defRPr sz="1400" b="0" i="0">
                <a:latin typeface="Montserrat" pitchFamily="2" charset="77"/>
              </a:defRPr>
            </a:lvl2pPr>
            <a:lvl3pPr>
              <a:defRPr sz="14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400" b="0" i="0"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68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C8DB137-6625-18F9-9A06-1401206D6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5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FAC1A1B-4258-8DFE-6894-E24FF1199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3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FBFA-A3F3-7BDF-79B3-D49A06B4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7F56C-AE5F-E693-8B36-ACF15ECC6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2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870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Sanchez Casero E824152032</dc:creator>
  <cp:lastModifiedBy>Ana Fuentes Gomis</cp:lastModifiedBy>
  <cp:revision>2</cp:revision>
  <dcterms:created xsi:type="dcterms:W3CDTF">2025-01-21T10:38:02Z</dcterms:created>
  <dcterms:modified xsi:type="dcterms:W3CDTF">2025-01-22T10:30:06Z</dcterms:modified>
</cp:coreProperties>
</file>