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sldIdLst>
    <p:sldId id="258" r:id="rId2"/>
  </p:sldIdLst>
  <p:sldSz cx="18000663" cy="23760113"/>
  <p:notesSz cx="6858000" cy="9144000"/>
  <p:embeddedFontLst>
    <p:embeddedFont>
      <p:font typeface="Montserrat" charset="0"/>
      <p:regular r:id="rId3"/>
      <p:bold r:id="rId4"/>
    </p:embeddedFont>
    <p:embeddedFont>
      <p:font typeface="Montserrat SemiBold" charset="0"/>
      <p:regular r:id="rId5"/>
      <p:bold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879"/>
    <a:srgbClr val="0B4F5B"/>
    <a:srgbClr val="4C4F7D"/>
    <a:srgbClr val="777776"/>
    <a:srgbClr val="C5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0"/>
    <p:restoredTop sz="94692"/>
  </p:normalViewPr>
  <p:slideViewPr>
    <p:cSldViewPr snapToGrid="0">
      <p:cViewPr varScale="1">
        <p:scale>
          <a:sx n="21" d="100"/>
          <a:sy n="21" d="100"/>
        </p:scale>
        <p:origin x="2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A916D1-3BC7-92BF-FA60-92F34F413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322" y="3418996"/>
            <a:ext cx="16244016" cy="980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111" b="1" i="0">
                <a:solidFill>
                  <a:srgbClr val="E62879"/>
                </a:solidFill>
                <a:latin typeface="Montserrat SemiBold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31D4846-BBB1-E8D2-7E9F-EDBA9F6F53E3}"/>
              </a:ext>
            </a:extLst>
          </p:cNvPr>
          <p:cNvCxnSpPr/>
          <p:nvPr userDrawn="1"/>
        </p:nvCxnSpPr>
        <p:spPr>
          <a:xfrm>
            <a:off x="878322" y="4399820"/>
            <a:ext cx="16244016" cy="0"/>
          </a:xfrm>
          <a:prstGeom prst="line">
            <a:avLst/>
          </a:prstGeom>
          <a:ln>
            <a:solidFill>
              <a:srgbClr val="777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02797F88-03CF-0102-11C9-741A13F17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322" y="5051891"/>
            <a:ext cx="16244016" cy="16203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56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2pPr>
            <a:lvl3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3pPr>
            <a:lvl4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4pPr>
            <a:lvl5pPr>
              <a:defRPr b="0" i="0">
                <a:solidFill>
                  <a:schemeClr val="tx1"/>
                </a:solidFill>
                <a:latin typeface="Graphik Medium" panose="020B0503030202060203" pitchFamily="34" charset="77"/>
              </a:defRPr>
            </a:lvl5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429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EE53A45-7902-EBA4-94DA-3296C5EAF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9124"/>
          <a:stretch/>
        </p:blipFill>
        <p:spPr>
          <a:xfrm>
            <a:off x="-1" y="-1"/>
            <a:ext cx="1800066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511E88D-AA9A-49B6-C0BA-B286A85C50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A82608-592D-BA0A-6C82-10DEDA066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8322" y="5051890"/>
            <a:ext cx="16244016" cy="162036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5853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Montserrat</vt:lpstr>
      <vt:lpstr>Montserrat SemiBold</vt:lpstr>
      <vt:lpstr>Graphik Medium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De Torres Nuñez E824152032</dc:creator>
  <cp:lastModifiedBy>Ana Fuentes Gomis</cp:lastModifiedBy>
  <cp:revision>15</cp:revision>
  <dcterms:created xsi:type="dcterms:W3CDTF">2024-08-07T13:51:26Z</dcterms:created>
  <dcterms:modified xsi:type="dcterms:W3CDTF">2025-01-23T09:02:34Z</dcterms:modified>
</cp:coreProperties>
</file>