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0"/>
    <p:restoredTop sz="94692"/>
  </p:normalViewPr>
  <p:slideViewPr>
    <p:cSldViewPr snapToGrid="0">
      <p:cViewPr varScale="1">
        <p:scale>
          <a:sx n="108" d="100"/>
          <a:sy n="108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Texto&#10;&#10;Descripción generada automáticamente con confianza media">
            <a:extLst>
              <a:ext uri="{FF2B5EF4-FFF2-40B4-BE49-F238E27FC236}">
                <a16:creationId xmlns:a16="http://schemas.microsoft.com/office/drawing/2014/main" id="{EF0301C6-3BFC-0E0E-4B6A-559C6162E9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80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339C081-D92F-6CB8-4FA4-50DF0F11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7239"/>
            <a:ext cx="10515600" cy="392521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E62679"/>
                </a:solidFill>
                <a:latin typeface="Montserrat Medium" pitchFamily="2" charset="77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8059E0AC-E5C8-C027-16E3-D5BF4B236C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93925"/>
            <a:ext cx="10515600" cy="3379788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Montserrat" pitchFamily="2" charset="77"/>
              </a:defRPr>
            </a:lvl1pPr>
            <a:lvl2pPr>
              <a:defRPr sz="1400" b="0" i="0">
                <a:latin typeface="Montserrat" pitchFamily="2" charset="77"/>
              </a:defRPr>
            </a:lvl2pPr>
            <a:lvl3pPr>
              <a:defRPr sz="1400" b="0" i="0">
                <a:latin typeface="Montserrat" pitchFamily="2" charset="77"/>
              </a:defRPr>
            </a:lvl3pPr>
            <a:lvl4pPr>
              <a:defRPr sz="1400" b="0" i="0">
                <a:latin typeface="Montserrat" pitchFamily="2" charset="77"/>
              </a:defRPr>
            </a:lvl4pPr>
            <a:lvl5pPr>
              <a:defRPr sz="1400" b="0" i="0">
                <a:latin typeface="Montserrat" pitchFamily="2" charset="77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1680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4C8DB137-6625-18F9-9A06-1401206D61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15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EFAC1A1B-4258-8DFE-6894-E24FF119995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73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7FBFA-A3F3-7BDF-79B3-D49A06B4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67F56C-AE5F-E693-8B36-ACF15ECC62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2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870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Montserrat</vt:lpstr>
      <vt:lpstr>Montserrat Medium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Sanchez Casero E824152032</dc:creator>
  <cp:lastModifiedBy>Ana Fuentes Gomis</cp:lastModifiedBy>
  <cp:revision>2</cp:revision>
  <dcterms:created xsi:type="dcterms:W3CDTF">2025-01-21T10:38:02Z</dcterms:created>
  <dcterms:modified xsi:type="dcterms:W3CDTF">2025-01-22T10:30:06Z</dcterms:modified>
</cp:coreProperties>
</file>